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74" r:id="rId18"/>
    <p:sldId id="269" r:id="rId19"/>
    <p:sldId id="270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768D5A"/>
    <a:srgbClr val="66FF33"/>
    <a:srgbClr val="FFC611"/>
    <a:srgbClr val="E3DE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2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487C90-6DA4-45FC-BFA4-1FEF7AB8EE0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ADFA051-341D-4EC4-A853-3698775C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"/>
            <a:ext cx="4744921" cy="64770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257800" y="228600"/>
            <a:ext cx="3810000" cy="624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57"/>
              </a:avLst>
            </a:prstTxWarp>
          </a:bodyPr>
          <a:lstStyle/>
          <a:p>
            <a:pPr algn="ctr" rtl="0"/>
            <a:r>
              <a:rPr lang="en-US" sz="5400" b="1" kern="10" spc="0" dirty="0" smtClean="0">
                <a:ln w="9525" algn="ctr">
                  <a:solidFill>
                    <a:srgbClr val="48432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mazone BT"/>
              </a:rPr>
              <a:t>Ruth </a:t>
            </a:r>
          </a:p>
          <a:p>
            <a:pPr algn="ctr" rtl="0"/>
            <a:r>
              <a:rPr lang="en-US" sz="5400" b="1" kern="10" spc="0" dirty="0" smtClean="0">
                <a:ln w="9525" algn="ctr">
                  <a:solidFill>
                    <a:srgbClr val="48432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mazone BT"/>
              </a:rPr>
              <a:t>Goes</a:t>
            </a:r>
          </a:p>
          <a:p>
            <a:pPr algn="ctr" rtl="0"/>
            <a:r>
              <a:rPr lang="en-US" sz="5400" b="1" kern="10" spc="0" dirty="0" smtClean="0">
                <a:ln w="9525" algn="ctr">
                  <a:solidFill>
                    <a:srgbClr val="48432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mazone BT"/>
              </a:rPr>
              <a:t> to </a:t>
            </a:r>
          </a:p>
          <a:p>
            <a:pPr algn="ctr" rtl="0"/>
            <a:r>
              <a:rPr lang="en-US" sz="5400" b="1" kern="10" spc="0" dirty="0" smtClean="0">
                <a:ln w="9525" algn="ctr">
                  <a:solidFill>
                    <a:srgbClr val="48432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mazone BT"/>
              </a:rPr>
              <a:t>Church</a:t>
            </a:r>
            <a:endParaRPr lang="en-US" sz="5400" b="1" kern="10" spc="0" dirty="0">
              <a:ln w="9525" algn="ctr">
                <a:solidFill>
                  <a:srgbClr val="48432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Amazone B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4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727" y="180278"/>
            <a:ext cx="4239768" cy="6477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38" y="1752600"/>
            <a:ext cx="355123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6332" y="990600"/>
            <a:ext cx="4064000" cy="33528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381000"/>
            <a:ext cx="4419600" cy="59436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96082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95" y="152400"/>
            <a:ext cx="4212336" cy="65532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731" y="1905000"/>
            <a:ext cx="3548063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257" y="1447800"/>
            <a:ext cx="4114800" cy="3169371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648200" y="47244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 panose="030F0702030302020204" pitchFamily="66" charset="0"/>
              </a:rPr>
              <a:t>Shutters are closed for Lent. 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228600"/>
            <a:ext cx="4349813" cy="60198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6688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9570"/>
            <a:ext cx="4389120" cy="6516029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" y="1828800"/>
            <a:ext cx="348234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7475" y="652346"/>
            <a:ext cx="3631450" cy="51816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381000"/>
            <a:ext cx="4572000" cy="60960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1783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0"/>
            <a:ext cx="4255008" cy="65532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293" y="1752600"/>
            <a:ext cx="353907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3993" y="1070516"/>
            <a:ext cx="3735447" cy="3958684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04800"/>
            <a:ext cx="4495800" cy="61722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840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0"/>
            <a:ext cx="4163568" cy="65532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284" y="1905000"/>
            <a:ext cx="3429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295400"/>
            <a:ext cx="3830760" cy="290396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304800"/>
            <a:ext cx="4495800" cy="60960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7000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2400"/>
            <a:ext cx="4120896" cy="65532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404" y="1765300"/>
            <a:ext cx="3544888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1" y="1066799"/>
            <a:ext cx="2689786" cy="4286777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81000"/>
            <a:ext cx="4535470" cy="61722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0409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270248" cy="67056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599" y="1828800"/>
            <a:ext cx="3575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628" y="800099"/>
            <a:ext cx="3467378" cy="2057401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museu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276600"/>
            <a:ext cx="3962400" cy="264289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04800"/>
            <a:ext cx="4600031" cy="61722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87616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77" y="76200"/>
            <a:ext cx="4081272" cy="66294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428" y="1828800"/>
            <a:ext cx="3550771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0466" y="1371600"/>
            <a:ext cx="4229267" cy="41148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04800"/>
            <a:ext cx="4648200" cy="61722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49348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95" y="3717"/>
            <a:ext cx="4297680" cy="67056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505200" cy="30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4829" y="470848"/>
            <a:ext cx="4105478" cy="2885669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cementery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3657600"/>
            <a:ext cx="4190999" cy="2795364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304800"/>
            <a:ext cx="4608960" cy="63246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96653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0"/>
            <a:ext cx="4258056" cy="65532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658" y="1752600"/>
            <a:ext cx="371694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488" y="947889"/>
            <a:ext cx="3701282" cy="4505022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304800"/>
            <a:ext cx="4531918" cy="61722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7532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752600" y="3048000"/>
            <a:ext cx="5867400" cy="2514600"/>
          </a:xfrm>
          <a:prstGeom prst="rect">
            <a:avLst/>
          </a:prstGeom>
          <a:solidFill>
            <a:srgbClr val="768D5A">
              <a:alpha val="67843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Characters: </a:t>
            </a:r>
            <a:r>
              <a:rPr lang="en-US" b="1" dirty="0" smtClean="0">
                <a:solidFill>
                  <a:schemeClr val="tx1"/>
                </a:solidFill>
                <a:latin typeface="Amazone BT" pitchFamily="66" charset="0"/>
              </a:rPr>
              <a:t>Ruth, age 6 and her father, </a:t>
            </a:r>
            <a:r>
              <a:rPr lang="en-US" b="1" dirty="0" err="1" smtClean="0">
                <a:solidFill>
                  <a:schemeClr val="tx1"/>
                </a:solidFill>
                <a:latin typeface="Amazone BT" pitchFamily="66" charset="0"/>
              </a:rPr>
              <a:t>Vaden</a:t>
            </a:r>
            <a:endParaRPr lang="en-US" b="1" dirty="0" smtClean="0">
              <a:solidFill>
                <a:schemeClr val="tx1"/>
              </a:solidFill>
              <a:latin typeface="Amazone BT" pitchFamily="66" charset="0"/>
            </a:endParaRPr>
          </a:p>
          <a:p>
            <a:r>
              <a:rPr lang="en-US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Se</a:t>
            </a:r>
            <a:r>
              <a:rPr lang="en-US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tting</a:t>
            </a:r>
            <a:r>
              <a:rPr lang="en-US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smtClean="0">
                <a:solidFill>
                  <a:schemeClr val="tx1"/>
                </a:solidFill>
                <a:latin typeface="Amazone BT" pitchFamily="66" charset="0"/>
              </a:rPr>
              <a:t>Effingham County, Georgia</a:t>
            </a:r>
          </a:p>
          <a:p>
            <a:r>
              <a:rPr lang="en-US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Time: </a:t>
            </a:r>
            <a:r>
              <a:rPr lang="en-US" b="1" dirty="0" smtClean="0">
                <a:solidFill>
                  <a:schemeClr val="tx1"/>
                </a:solidFill>
                <a:latin typeface="Amazone BT" pitchFamily="66" charset="0"/>
              </a:rPr>
              <a:t>The 1950’s, A spring Sunday Morning</a:t>
            </a:r>
            <a:endParaRPr lang="en-US" b="1" dirty="0">
              <a:solidFill>
                <a:schemeClr val="tx1"/>
              </a:solidFill>
              <a:latin typeface="Amazone BT" pitchFamily="66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52600" y="0"/>
            <a:ext cx="5791200" cy="3124200"/>
          </a:xfrm>
          <a:prstGeom prst="rect">
            <a:avLst/>
          </a:prstGeom>
          <a:solidFill>
            <a:srgbClr val="768D5A">
              <a:alpha val="60000"/>
            </a:srgbClr>
          </a:solidFill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Mistral" pitchFamily="66" charset="0"/>
                <a:ea typeface="+mj-ea"/>
                <a:cs typeface="+mj-cs"/>
              </a:rPr>
              <a:t>Ruth Goes To Church</a:t>
            </a:r>
            <a:r>
              <a:rPr kumimoji="0" lang="en-US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obo Std" pitchFamily="34" charset="0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obo Std" pitchFamily="34" charset="0"/>
                <a:ea typeface="+mj-ea"/>
                <a:cs typeface="+mj-cs"/>
              </a:rPr>
            </a:br>
            <a:r>
              <a:rPr kumimoji="0" lang="en-US" sz="2500" b="1" i="0" u="none" strike="noStrike" kern="1200" cap="none" spc="0" normalizeH="0" baseline="0" noProof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Memories of Jerusalem Lutheran Church</a:t>
            </a:r>
            <a:r>
              <a:rPr kumimoji="0" lang="en-US" sz="25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en-US" sz="25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en-US" sz="25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dorable" panose="03000600000000020000" pitchFamily="66" charset="0"/>
                <a:ea typeface="+mj-ea"/>
                <a:cs typeface="+mj-cs"/>
              </a:rPr>
              <a:t/>
            </a:r>
            <a:br>
              <a:rPr kumimoji="0" lang="en-US" sz="25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dorable" panose="03000600000000020000" pitchFamily="66" charset="0"/>
                <a:ea typeface="+mj-ea"/>
                <a:cs typeface="+mj-cs"/>
              </a:rPr>
            </a:br>
            <a:r>
              <a:rPr kumimoji="0" lang="en-US" sz="25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Aargau-Poster" panose="00000700000000000000" pitchFamily="2" charset="0"/>
                <a:cs typeface="+mj-cs"/>
              </a:rPr>
              <a:t>By Ruth Kessler </a:t>
            </a:r>
            <a:r>
              <a:rPr kumimoji="0" lang="en-US" sz="25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Aargau-Poster" panose="00000700000000000000" pitchFamily="2" charset="0"/>
                <a:cs typeface="+mj-cs"/>
              </a:rPr>
              <a:t>Dostal</a:t>
            </a:r>
            <a:endParaRPr kumimoji="0" lang="en-US" sz="2500" b="1" i="0" u="none" strike="noStrike" kern="1200" cap="none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Aargau-Poster" panose="000007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83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"/>
            <a:ext cx="4343400" cy="624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28600"/>
            <a:ext cx="420747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38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304800" y="858838"/>
            <a:ext cx="8077200" cy="50085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en-US" sz="54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The End</a:t>
            </a:r>
            <a:endParaRPr lang="en-US" sz="54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8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114300"/>
            <a:ext cx="4191000" cy="662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236" y="1901283"/>
            <a:ext cx="3310128" cy="2514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1295400"/>
            <a:ext cx="4395440" cy="329658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457200"/>
            <a:ext cx="4724400" cy="6153150"/>
          </a:xfrm>
          <a:prstGeom prst="rect">
            <a:avLst/>
          </a:prstGeom>
          <a:ln w="76200" cap="sq" cmpd="dbl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98005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2418" y="228600"/>
            <a:ext cx="5143017" cy="6477000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091" y="1752600"/>
            <a:ext cx="380307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62000"/>
            <a:ext cx="2438400" cy="417195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53340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itchFamily="34" charset="0"/>
              </a:rPr>
              <a:t>Martin Luther</a:t>
            </a:r>
          </a:p>
          <a:p>
            <a:pPr algn="ctr"/>
            <a:r>
              <a:rPr lang="en-US" sz="2800" dirty="0" smtClean="0">
                <a:latin typeface="Arial Black" pitchFamily="34" charset="0"/>
              </a:rPr>
              <a:t>Find the Swan.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457200"/>
            <a:ext cx="4432716" cy="6096000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3867039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8120" y="76200"/>
            <a:ext cx="4389120" cy="6629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652" y="1809025"/>
            <a:ext cx="3203575" cy="291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200400"/>
            <a:ext cx="3977231" cy="3108687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04800"/>
            <a:ext cx="3405945" cy="2592855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228600"/>
            <a:ext cx="4774368" cy="6069981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3136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178808" cy="6781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229" y="1828800"/>
            <a:ext cx="35623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1390650"/>
            <a:ext cx="3769369" cy="40005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457200"/>
            <a:ext cx="4695810" cy="6096000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438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3051" y="40293"/>
            <a:ext cx="4494995" cy="658910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76400"/>
            <a:ext cx="380064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2535238" cy="1868488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381000"/>
            <a:ext cx="4527177" cy="6216865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81264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152400"/>
            <a:ext cx="4551853" cy="65532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859" y="2057400"/>
            <a:ext cx="36480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143000"/>
            <a:ext cx="4216728" cy="31242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419600" y="43828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rush Script MT" pitchFamily="66" charset="0"/>
              </a:rPr>
              <a:t>Where </a:t>
            </a:r>
            <a:r>
              <a:rPr lang="en-US" sz="3600" dirty="0" smtClean="0">
                <a:latin typeface="Brush Script MT" pitchFamily="66" charset="0"/>
              </a:rPr>
              <a:t>did they sit?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048000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  <a:t>Men</a:t>
            </a:r>
            <a:endParaRPr lang="en-US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3048000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  <a:t>Women</a:t>
            </a:r>
            <a:endParaRPr lang="en-US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381000"/>
            <a:ext cx="4423827" cy="60198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3130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918" y="50181"/>
            <a:ext cx="4462272" cy="6636834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4573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1215174"/>
            <a:ext cx="3280823" cy="4347426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81000"/>
            <a:ext cx="4554247" cy="6069268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7967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1078</TotalTime>
  <Words>56</Words>
  <Application>Microsoft Office PowerPoint</Application>
  <PresentationFormat>On-screen Show (4:3)</PresentationFormat>
  <Paragraphs>15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G. Miller</dc:creator>
  <cp:lastModifiedBy>Anne</cp:lastModifiedBy>
  <cp:revision>47</cp:revision>
  <dcterms:created xsi:type="dcterms:W3CDTF">2015-03-15T22:18:31Z</dcterms:created>
  <dcterms:modified xsi:type="dcterms:W3CDTF">2015-03-17T00:49:42Z</dcterms:modified>
</cp:coreProperties>
</file>